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B7E24-9FE2-4E71-ADA9-2721104F9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A7433-7A23-49FE-BD0F-D269CD5F40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2BB72-4ECE-415E-BF22-A3B72DF329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2024-04-26T20:39:09Z</dcterms:modified>
</cp:coreProperties>
</file>