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39B0A6-67D0-4A03-972D-7606023C17C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C509A7-0CEB-4BFD-A7E2-CBC4D27ABAA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Human muscle regenerates in immunodeficient NOD-Rag1null IL2rγnull mice. (A) Human muscle graft at 130 days posttransplantation into mouse hindlimb. Black sutures indicate ends of graft. (B) Hematoxylin and eosin (H&amp;E) stained cross-section of original donor biceps biopsy. (C) H&amp;E stained cross-section of human graft at 14 days posttransplant. Large myofibers continue to degenerate (arrow) and clusters of small myofibers regenerate (arrowhead and box) within original myofiber basal lamina (insert, anti-human spectrin in red, anti-human collagen IV in green). (D) H&amp;E stained cross-section of human graft at 60 days demonstrating increasing size of grouped myofibers. Asterisk indicates neighboring host mouse muscle. (E) H&amp;E stained cross-section of host hindlimb with fully regenerated human graft at 130 days. Graft within dotted lines. Asterisk indicates mouse muscle. Scale bars: 200 µm. (F) Histograms of CSA of myofibers from xenograft at 130 days (left) and donor muscle (right), n = 1300–1400 fibers each.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B37376-EC43-42A2-B8E3-768226A3589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02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12, 15 June 2014, Pages 3180–3188,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https://doi.org/10.1093/hmg/ddu028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Human muscle regenerates in immunodeficient NOD-Rag1</a:t>
            </a:r>
            <a:r>
              <a:rPr lang="en-US" altLang="en-US" b="0" baseline="30000"/>
              <a:t>null</a:t>
            </a:r>
            <a:r>
              <a:rPr lang="en-US" altLang="en-US" b="0"/>
              <a:t> IL2rγ</a:t>
            </a:r>
            <a:r>
              <a:rPr lang="en-US" altLang="en-US" b="0" baseline="30000"/>
              <a:t>null</a:t>
            </a:r>
            <a:r>
              <a:rPr lang="en-US" altLang="en-US" b="0"/>
              <a:t> mice. (A) Human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Human muscle regenerates in immunodeficient NOD-Rag1null IL2rγnull mice. (A) Human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2024-04-26T12:43:52Z</dcterms:modified>
</cp:coreProperties>
</file>