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157B55-74ED-4F91-87F5-91FABFDDE5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35DDD6-B618-469A-9154-60A2F3208C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Patterson map (right) of a simple triangular structure (left). The letter pairs in the Patterson map correspond to the respective interatomic distances in the original structure. Notice that, although the Patterson contains information about the interatomic distances, the positional information is entirely removed in the Patterson map: all vectors relate to the origin. By kind permission reprinted from Taylor ([1967]).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C38B1F-024E-4CFD-8A3F-44FBF3F11D16}"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Beighton's B form pattern.44 Compare with pattern B in Figure 9. From (Olby [1994]).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C38B1F-024E-4CFD-8A3F-44FBF3F11D16}"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PCB's alpha helix including bond angles and distances. To be discussed in the next section. Reproduced with kind permission from R. B. Corey, L. Pauling, “Fundamental Dimensions of Polypeptide Chains”, Proceedings of the Royal Society of London. Series B, Biological Sciences (1934–1990), Volume 141, Number 902/March 11, 1953, pp. 10–20.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C38B1F-024E-4CFD-8A3F-44FBF3F11D1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Rod-like structures of high vector density in the Patterson maps of Haemoglobin. Map 2 exhibits a shell-like structure at the origin marked S and an attached rod parallel to the x-axis with high vector peaks separated by 5.1 Å denoted by a. Map 9 shows a pair of rod-like structures (A–A). Reproduced with kind permission from Fig 2, p. 480; Fig. 9, p. 481; Fig 21, p. 485 of Perutz, M.F., “An X-Ray Study of Horse Methaemoglobin. II”, Proceedings of the Royal Society of London. Series A, Mathematical and Physical Sciences (1934–1990), Volume 195, Number 1043/February 03, 1949, pp. 474–99.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C38B1F-024E-4CFD-8A3F-44FBF3F11D1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Inferred underlying structure from the Patterson maps in Figure 3, also known as the ‘hat-box’ model. Reproduced with kind permission from Fig. 22, p. 487 of Perutz, M.F., “An X-Ray Study of Horse Methaemoglobin. II”, Proceedings of the Royal Society of London. Series A, Mathematical and Physical Sciences (1934–1990), Volume 195, Number 1043/February 03, 1949, pp. 474–99.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C38B1F-024E-4CFD-8A3F-44FBF3F11D1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coiled coil. Single helices (left) are packed together into superhelical cables and ropes (right). Reprinted by permission from Macmillan Publishers Ltd: Nature (vol. 171, no. 4341; pp. 59–61), copyright (1953).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C38B1F-024E-4CFD-8A3F-44FBF3F11D1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Perutz's recording of the 1.5 Å spot (marked by a reversed b at the top of the picture).38 Due to the tilting of the specimen the reflection appears only on one side (here: the upper side) of the photograph. Reprinted by permission from Macmillan Publishers Ltd: Nature (no. 4276; pp. 653–4), copyright (1951).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C38B1F-024E-4CFD-8A3F-44FBF3F11D1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Rotation photograph. The specimen is mounted vertically. The spots fall onto the layer lines of the film marked by Li. Figure adapted from (Mathews et al. [2000]).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C38B1F-024E-4CFD-8A3F-44FBF3F11D16}"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Schematic drawing of a helix (left) and CCV's x-ray pattern prediction of such a helix (right). Notice the reciprocal relationship between the parameters of the helix (repeat, rise, pitch) and the predicted x-ray pattern. Also, compare the prediction with the B form in Figure 9. Figure adapted from (Mathews et al. [2000]).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C38B1F-024E-4CFD-8A3F-44FBF3F11D16}"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X-ray photographs of the A (‘crystalline’) and the B (‘wet’) form of DNA (see Franklin and Gosling [1953a], Figures 1 and 4). Whereas the A form contains sharp spots the B form exhibits a cross of smudges. Both forms display meridional absences of reflections and strong black arcs on the top and the bottom of the photograph (A: 2.8 Å; B: 3.4 Å). Reproduced from Franklin, R. and R. Gosling (1953a), ‘The Structure of Sodium-Thymonucleate Fibres I. The Influence of water content', Acta Crystallographica, 6, p. 673.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C38B1F-024E-4CFD-8A3F-44FBF3F11D16}"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jps/axn03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bjps/axn030"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jps/axn03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jps/axn03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jps/axn03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jps/axn03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jps/axn03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jps/axn030"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jps/axn030"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bjps/axn030"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Philos Sci</a:t>
            </a:r>
            <a:r>
              <a:rPr lang="en-US" altLang="en-US" sz="1000">
                <a:solidFill>
                  <a:srgbClr val="333333"/>
                </a:solidFill>
              </a:rPr>
              <a:t>, Volume 59, Issue 4, December 2008, Pages 619–658, </a:t>
            </a:r>
            <a:r>
              <a:rPr lang="en-US" altLang="en-US" sz="1000">
                <a:solidFill>
                  <a:srgbClr val="333333"/>
                </a:solidFill>
                <a:hlinkClick r:id="rId3"/>
              </a:rPr>
              <a:t>https://doi.org/10.1093/bjps/axn030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Patterson map (right) of a simple triangular structure (left). The letter pairs in the Patterson map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07276"/>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Philos Sci</a:t>
            </a:r>
            <a:r>
              <a:rPr lang="en-US" altLang="en-US" sz="1000">
                <a:solidFill>
                  <a:srgbClr val="333333"/>
                </a:solidFill>
              </a:rPr>
              <a:t>, Volume 59, Issue 4, December 2008, Pages 619–658, </a:t>
            </a:r>
            <a:r>
              <a:rPr lang="en-US" altLang="en-US" sz="1000">
                <a:solidFill>
                  <a:srgbClr val="333333"/>
                </a:solidFill>
                <a:hlinkClick r:id="rId3"/>
              </a:rPr>
              <a:t>https://doi.org/10.1093/bjps/axn030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Beighton's B form pattern.</a:t>
            </a:r>
            <a:r>
              <a:rPr lang="en-US" altLang="en-US" b="0" baseline="30000"/>
              <a:t>44</a:t>
            </a:r>
            <a:r>
              <a:rPr lang="en-US" altLang="en-US" b="0"/>
              <a:t> Compare with pattern B in Figure 9. From (Olby [1994]).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5507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Philos Sci</a:t>
            </a:r>
            <a:r>
              <a:rPr lang="en-US" altLang="en-US" sz="1000">
                <a:solidFill>
                  <a:srgbClr val="333333"/>
                </a:solidFill>
              </a:rPr>
              <a:t>, Volume 59, Issue 4, December 2008, Pages 619–658, </a:t>
            </a:r>
            <a:r>
              <a:rPr lang="en-US" altLang="en-US" sz="1000">
                <a:solidFill>
                  <a:srgbClr val="333333"/>
                </a:solidFill>
                <a:hlinkClick r:id="rId3"/>
              </a:rPr>
              <a:t>https://doi.org/10.1093/bjps/axn030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PCB's alpha helix including bond angles and distances. To be discussed in the next section. Reproduced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7199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Philos Sci</a:t>
            </a:r>
            <a:r>
              <a:rPr lang="en-US" altLang="en-US" sz="1000">
                <a:solidFill>
                  <a:srgbClr val="333333"/>
                </a:solidFill>
              </a:rPr>
              <a:t>, Volume 59, Issue 4, December 2008, Pages 619–658, </a:t>
            </a:r>
            <a:r>
              <a:rPr lang="en-US" altLang="en-US" sz="1000">
                <a:solidFill>
                  <a:srgbClr val="333333"/>
                </a:solidFill>
                <a:hlinkClick r:id="rId3"/>
              </a:rPr>
              <a:t>https://doi.org/10.1093/bjps/axn030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Rod-like structures of high vector density in the Patterson maps of Haemoglobin. Map 2 exhibits a shell-like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370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Philos Sci</a:t>
            </a:r>
            <a:r>
              <a:rPr lang="en-US" altLang="en-US" sz="1000">
                <a:solidFill>
                  <a:srgbClr val="333333"/>
                </a:solidFill>
              </a:rPr>
              <a:t>, Volume 59, Issue 4, December 2008, Pages 619–658, </a:t>
            </a:r>
            <a:r>
              <a:rPr lang="en-US" altLang="en-US" sz="1000">
                <a:solidFill>
                  <a:srgbClr val="333333"/>
                </a:solidFill>
                <a:hlinkClick r:id="rId3"/>
              </a:rPr>
              <a:t>https://doi.org/10.1093/bjps/axn030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Inferred underlying structure from the Patterson maps in Figure 3, also known as the ‘hat-box’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353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Philos Sci</a:t>
            </a:r>
            <a:r>
              <a:rPr lang="en-US" altLang="en-US" sz="1000">
                <a:solidFill>
                  <a:srgbClr val="333333"/>
                </a:solidFill>
              </a:rPr>
              <a:t>, Volume 59, Issue 4, December 2008, Pages 619–658, </a:t>
            </a:r>
            <a:r>
              <a:rPr lang="en-US" altLang="en-US" sz="1000">
                <a:solidFill>
                  <a:srgbClr val="333333"/>
                </a:solidFill>
                <a:hlinkClick r:id="rId3"/>
              </a:rPr>
              <a:t>https://doi.org/10.1093/bjps/axn030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coiled coil. Single helices (left) are packed together into superhelical cables and ropes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2075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Philos Sci</a:t>
            </a:r>
            <a:r>
              <a:rPr lang="en-US" altLang="en-US" sz="1000">
                <a:solidFill>
                  <a:srgbClr val="333333"/>
                </a:solidFill>
              </a:rPr>
              <a:t>, Volume 59, Issue 4, December 2008, Pages 619–658, </a:t>
            </a:r>
            <a:r>
              <a:rPr lang="en-US" altLang="en-US" sz="1000">
                <a:solidFill>
                  <a:srgbClr val="333333"/>
                </a:solidFill>
                <a:hlinkClick r:id="rId3"/>
              </a:rPr>
              <a:t>https://doi.org/10.1093/bjps/axn030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Perutz's recording of the 1.5 Å spot (marked by a reversed b at the top of the picture).</a:t>
            </a:r>
            <a:r>
              <a:rPr lang="en-US" altLang="en-US" b="0" baseline="30000"/>
              <a:t>38</a:t>
            </a:r>
            <a:r>
              <a:rPr lang="en-US" altLang="en-US" b="0"/>
              <a:t> Due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6091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Philos Sci</a:t>
            </a:r>
            <a:r>
              <a:rPr lang="en-US" altLang="en-US" sz="1000">
                <a:solidFill>
                  <a:srgbClr val="333333"/>
                </a:solidFill>
              </a:rPr>
              <a:t>, Volume 59, Issue 4, December 2008, Pages 619–658, </a:t>
            </a:r>
            <a:r>
              <a:rPr lang="en-US" altLang="en-US" sz="1000">
                <a:solidFill>
                  <a:srgbClr val="333333"/>
                </a:solidFill>
                <a:hlinkClick r:id="rId3"/>
              </a:rPr>
              <a:t>https://doi.org/10.1093/bjps/axn030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Rotation photograph. The specimen is mounted vertically. The spots fall onto the layer lines of the film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6816"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Philos Sci</a:t>
            </a:r>
            <a:r>
              <a:rPr lang="en-US" altLang="en-US" sz="1000">
                <a:solidFill>
                  <a:srgbClr val="333333"/>
                </a:solidFill>
              </a:rPr>
              <a:t>, Volume 59, Issue 4, December 2008, Pages 619–658, </a:t>
            </a:r>
            <a:r>
              <a:rPr lang="en-US" altLang="en-US" sz="1000">
                <a:solidFill>
                  <a:srgbClr val="333333"/>
                </a:solidFill>
                <a:hlinkClick r:id="rId3"/>
              </a:rPr>
              <a:t>https://doi.org/10.1093/bjps/axn030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Schematic drawing of a helix (left) and CCV's x-ray pattern prediction of such a helix (right). Notice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802923"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Philos Sci</a:t>
            </a:r>
            <a:r>
              <a:rPr lang="en-US" altLang="en-US" sz="1000">
                <a:solidFill>
                  <a:srgbClr val="333333"/>
                </a:solidFill>
              </a:rPr>
              <a:t>, Volume 59, Issue 4, December 2008, Pages 619–658, </a:t>
            </a:r>
            <a:r>
              <a:rPr lang="en-US" altLang="en-US" sz="1000">
                <a:solidFill>
                  <a:srgbClr val="333333"/>
                </a:solidFill>
                <a:hlinkClick r:id="rId3"/>
              </a:rPr>
              <a:t>https://doi.org/10.1093/bjps/axn030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X-ray photographs of the A (‘crystalline’) and the B (‘wet’) form of DNA (see Franklin and Gosling [1953a],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53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Patterson map (right) of a simple triangular structure (left). The letter pairs in the Patterson map ...</vt:lpstr>
      <vt:lpstr>Figure 2 PCB's alpha helix including bond angles and distances. To be discussed in the next section. Reproduced with ...</vt:lpstr>
      <vt:lpstr>Figure 3 Rod-like structures of high vector density in the Patterson maps of Haemoglobin. Map 2 exhibits a shell-like ...</vt:lpstr>
      <vt:lpstr>Figure 4 Inferred underlying structure from the Patterson maps in Figure 3, also known as the ‘hat-box’ model. ...</vt:lpstr>
      <vt:lpstr>Figure 5 The coiled coil. Single helices (left) are packed together into superhelical cables and ropes (right). ...</vt:lpstr>
      <vt:lpstr>Figure 6 Perutz's recording of the 1.5 Å spot (marked by a reversed b at the top of the picture).38 Due to ...</vt:lpstr>
      <vt:lpstr>Figure 7 Rotation photograph. The specimen is mounted vertically. The spots fall onto the layer lines of the film ...</vt:lpstr>
      <vt:lpstr>Figure 8 Schematic drawing of a helix (left) and CCV's x-ray pattern prediction of such a helix (right). Notice the ...</vt:lpstr>
      <vt:lpstr>Figure 9 X-ray photographs of the A (‘crystalline’) and the B (‘wet’) form of DNA (see Franklin and Gosling [1953a], ...</vt:lpstr>
      <vt:lpstr>Figure 10 Beighton's B form pattern.44 Compare with pattern B in Figure 9. From (Olby [1994]).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2024-04-26T11:06:56Z</dcterms:modified>
</cp:coreProperties>
</file>