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4B41A9-A3B3-4281-B627-3BC99E0013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3D8FF-0EB4-4A07-BDCF-98A9201DE1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thalidomide.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F30D4-AFE8-4220-982A-5C78986341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Critical exposure periods for thalidomide embryopathy during human development.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F30D4-AFE8-4220-982A-5C789863414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PubMed entries for thalidomide publications by year (searched on 12/27/2010).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F30D4-AFE8-4220-982A-5C789863414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oxsci/kf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toxsci/kf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122, Issue 1, July 2011, Pages 1–6,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Structure of thalidomide.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26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122, Issue 1, July 2011, Pages 1–6,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Critical exposure periods for thalidomide embryopathy during human development.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68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122, Issue 1, July 2011, Pages 1–6,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Number of PubMed entries for thalidomide publications by year (searched on 12/27/2010).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312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Structure of thalidomide.
</vt:lpstr>
      <vt:lpstr>FIG. 3. Critical exposure periods for thalidomide embryopathy during human development.
</vt:lpstr>
      <vt:lpstr>FIG. 2. Number of PubMed entries for thalidomide publications by year (searched on 12/27/2010).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2024-04-26T17:58:02Z</dcterms:modified>
</cp:coreProperties>
</file>