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557EBA-89B2-4775-801F-41FC86735C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B5B0BE-C40D-4E12-B519-49D625CC5F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Amino acids 202–299 of FLCN and RRM domains of TDP-43 are essential for the interactions. (A) Schematic diagram of FLCN deletion mutants. (B) HEK 293 cells were co-transfected with GFP, GFP-FLCN (WT), GFP-FLCN (1–557), GFP-FLCN (1–344), GFP-FLCN (345–579), GFP-FLCN (Δ202–449), GFP-FLCN (Δ202–399), GFP-FLCN (Δ301–449), GFP-FLCN (Δ301–399) or GFP-FLCN (Δ202–299) and Flag-TDP-43 for 36 h. The cells were subjected to immunoprecipitation analysis with anti-GFP antibody. The inputs and immunoprecipitants were subjected to western blotting analysis using anti-GFP and Flag antibodies. (C) The supernatant of E. coli crude extract containing His-FLCN (WT), His-FLCN (1–344), His-FLCN (345–579) or His-FLCN (Δ202–299) protein was incubated with GST- or GST-TDP-43-bound glutathione sepharose 4B beads. The input and bound proteins were subjected to western blotting analysis with anti-GST, His or FLCN antibodies. (D) Schematic diagram of TDP-43 deletion mutants. (E) HEK 293 cells were co-transfected with Flag-TDP-43 (WT), Flag-TDP-43 (ΔRRM1), Flag-TDP-43 (ΔRRM2) or Flag-TDP-43 (ΔRRM1 + ΔRRM2) and GFP-FLCN for 36 h. The cells were subjected to immunoprecipitation analysis with anti-Flag antibody. The inputs and immunoprecipitants were subjected to western blotting analysis using anti-Flag and GFP antibodies. (F) HEK 293 cells were co-transfected with Flag-TDP-43 (WT), Flag-TDP-43 (ΔGRD), Flag-TDP-43 (ΔRRM1 + ΔRRM2) or Flag-TDP-43 (35KD) and GFP-FLCN for 36 h. The cells were subjected to immunoprecipitation analysis with anti-Flag antibody. The inputs and immunoprecipitants were subjected to western blotting analysis using anti-Flag and GFP antibodies.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A3881-944B-42DD-AC0F-FD720D4CA2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83–96,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Amino acids 202–299 of FLCN and RRM domains of TDP-43 are essential for the interactions. (A) Schematic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Amino acids 202–299 of FLCN and RRM domains of TDP-43 are essential for the interactions. (A) Schematic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2024-04-26T15:17:41Z</dcterms:modified>
</cp:coreProperties>
</file>