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72ED22-EE3C-47D5-BE46-9BA25F9DF8A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EBAE7E-4E7C-4CC0-96E9-DDA80BF21BA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DE8B94-2A19-4C8A-AB4F-11EF2C3702E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2024-09-20T01:49:35Z</dcterms:modified>
</cp:coreProperties>
</file>