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92C3FE-17D4-4088-A396-D7676E6702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B26BD-F839-4EDA-865C-6698316DF1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8D18A3-A92C-41E7-B7F1-93A60F6FFF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2024-09-19T04:06:04Z</dcterms:modified>
</cp:coreProperties>
</file>