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2ED22-EE3C-47D5-BE46-9BA25F9DF8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BAE7E-4E7C-4CC0-96E9-DDA80BF21B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E8B94-2A19-4C8A-AB4F-11EF2C370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2024-09-20T01:49:35Z</dcterms:modified>
</cp:coreProperties>
</file>