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9A26C2-64D4-40B6-B17D-CDE5455CA9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60DC44-248C-4210-BE34-C95B425A57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Figures 1–3.  </a:t>
            </a:r>
            <a:r>
              <a:rPr lang="en-US" altLang="en-US">
                <a:latin typeface="Arial" pitchFamily="34" charset="0"/>
                <a:ea typeface="Arial" pitchFamily="34" charset="0"/>
              </a:rPr>
              <a:t>Representative digital photomicrographs showing the morphology, distribution and apparent density of axons immunoreactive for TH in layers II/III of area IL (Fig. 1), area PL (Fig. 2) and area ACd (Fig. 3) in control (A, CTRL) and gonadectomized rats supplemented with placebo (B, GDX-pl), DHT (C, GDX-DHT), E (D, GDX-E) or TP (E, GDX-TP). Images are all from left hemispheres and are oriented to match the inset diagrams showing the location of these areas, i.e. with the pial surface to the right (IL, PL) or up and to the right (ACd). Axons in all animals in all areas include both thick, relatively smooth fibers and thinner, more varicose axons, that are oriented either randomly (IL, ACd) or more perpendicularly to the pial surface (PL). However, axon density in each of these areas is noticeably higher than normal in sections from GDX-pl and GDX-E rats. Scale bars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436FDB-754D-4AC1-9D14-9EA3726839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3.2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3, March 2003, Pages 282–296, </a:t>
            </a:r>
            <a:r>
              <a:rPr lang="en-US" altLang="en-US" sz="1000">
                <a:solidFill>
                  <a:srgbClr val="333333"/>
                </a:solidFill>
                <a:hlinkClick r:id="rId3"/>
              </a:rPr>
              <a:t>https://doi.org/10.1093/cercor/13.3.282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Figures 1–3.  </a:t>
            </a:r>
            <a:r>
              <a:rPr lang="en-US" altLang="en-US" b="0"/>
              <a:t>Representative digital photomicrographs showing the morphology, distribution and apparent density of axons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Figures 1–3.  Representative digital photomicrographs showing the morphology, distribution and apparent density of axons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2024-04-26T09:34:56Z</dcterms:modified>
</cp:coreProperties>
</file>