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C4B1F2-D5AA-43AE-B740-891E5D1EFE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3F18E3-AB54-4249-A5B9-87DFBBA651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D6731A-47C9-416B-88BA-785987840A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2024-04-26T11:28:48Z</dcterms:modified>
</cp:coreProperties>
</file>