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3E3BB-B352-4AB6-B92A-2C2C925625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A8B9D-D456-4F94-8FA9-937CA0CE10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0398E-9C67-4D0D-8A19-B00CDF5648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2024-04-27T04:52:37Z</dcterms:modified>
</cp:coreProperties>
</file>