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29E4F-92A5-4BAE-92FD-AF10FE210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06619-B644-4B36-BFC5-D999CB395F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3318D-EF5D-40B0-AB83-D90B94FDE2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2024-04-26T12:43:59Z</dcterms:modified>
</cp:coreProperties>
</file>