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BE577-0573-4B68-A47E-DACEE480CD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88696C-35AF-4A14-869F-2FEED69B4B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equipment and task. (a) Virtual mirror system installed in the magnetic resonance imaging (MRI) scanner. A video of the subject's face was shot via a half-mirror and stored on a personal computer (PC). The real-time, delayed, or prerecorded video from the PC was projected onto a semilucent screen behind the head coil, and the subject viewed it via a mirror. (b) Examples of the visual stimuli and the time courses of the subject's facial action and the visual stimuli under the Real-time, Delayed (500 ms), and Static conditions. Each subject quickly opened his mouth as soon as the prompt (a small circle overlaid on the image) appeared, and then immediately closed 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355887-A15F-40B9-BD9F-4EC60E974D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2806–2814,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equipment and task. (a) Virtual mirror system installed in the magnetic resonance imaging (MRI)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Experimental equipment and task. (a) Virtual mirror system installed in the magnetic resonance imaging (MRI)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2024-04-26T12:25:16Z</dcterms:modified>
</cp:coreProperties>
</file>