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45059-6A60-4E96-ADDF-D97E5CAAC1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5D2A4-992A-4BD0-92D3-A0C44AC61B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astrocytes respond with Ca2+ elevations to synaptic activity. (A) Depolarization of recorded neurons (left) elicits action potential firing (right). Scale bar 15 µm. (B) Typical passive electrophysiological responses of astrocytes to voltage pulses, and I-V relationships of neurons and astrocytes (n ≥ 5 cells for each bar). (C) Representative traces of evoked EPSPs (top) and EPSCs (bottom) in recorded neurons by electrical stimulation. (D) Representative fluorescence images of Ca2+ levels of a patch-clamped astrocyte filled with fluo-4 before and after a train (30 Hz, 5 s) of axonal stimulation. Scale bar 10 µm. (E) Astrocyte Ca2+ responses in 7 astrocytes elicited by 2 consecutive trains of electrical stimulation (30 Hz, 5 s; S1, S2; arrows). (F) Representative traces of evoked EPSCs in recorded neurons before and after a train of electrical stimulation (30 Hz, 5 s). (G) Astrocyte Ca2+ responses of 9 astrocytes to trains of electrical stimulation (arrows) before (Control) and after perfusion with TTX. (H) Relative changes from control recordings of astrocyte Ca2+ signal evoked by electrical stimulation in the presence TTX (1 µM; n = 14 astrocytes from 4 slices). Error bars indicate SEM.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60741-B208-4268-99F5-5741502EEC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1240–1246,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Human astrocytes respond with Ca</a:t>
            </a:r>
            <a:r>
              <a:rPr lang="en-US" altLang="en-US" b="0" baseline="30000"/>
              <a:t>2+</a:t>
            </a:r>
            <a:r>
              <a:rPr lang="en-US" altLang="en-US" b="0"/>
              <a:t> elevations to synaptic activity. (A) Depolarization of recorded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Human astrocytes respond with Ca2+ elevations to synaptic activity. (A) Depolarization of recorded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2024-04-27T02:08:40Z</dcterms:modified>
</cp:coreProperties>
</file>