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4A0A83-EF3B-4F60-9E48-893FBE9D1D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E8F91C-64A0-40AC-9885-7544E59D7B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paradigm. (a) Subjects sat comfortably in a darkened room, centrally fixating a computer monitor and responding via a foot pedal. Vibrotactile stimulators were held between the thumb and index finger of each hand, as subjects rested their arms on those of the chair. Speakers were placed next to each hand. Left-sided stimuli are coded by black symbols, and right-sided by white symbols. (b) Stimulus conditions. There were a total of eight stimulus conditions: four unisensory and four multisensory. Multisensory conditions counterbalanced spatially aligned and misaligned combinations.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1060BE-85F2-4C7A-B270-D785BE8E1B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963–974, </a:t>
            </a:r>
            <a:r>
              <a:rPr lang="en-US" altLang="en-US" sz="1000">
                <a:solidFill>
                  <a:srgbClr val="333333"/>
                </a:solidFill>
                <a:hlinkClick r:id="rId3"/>
              </a:rPr>
              <a:t>https://doi.org/10.1093/cercor/bhh197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paradigm. (a) Subjects sat comfortably in a darkened room, centrally fixating a computer monitor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paradigm. (a) Subjects sat comfortably in a darkened room, centrally fixating a computer monitor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2024-04-26T03:38:47Z</dcterms:modified>
</cp:coreProperties>
</file>