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B519FF-0FFE-47C9-9BBB-F807BB2534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286C2-0502-43F3-8239-3865FAED1D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t-statistical (lower panel) and cortical thickness (upper panel) difference maps in 19 AD subjects versus 17 controls (age effect removed by regression). The display emphasizes the differences right lateral and left medial views. Significant differences can be found throughout the temporal lobes, the posterior and anterior cingulate. Compared with the left hemisphere, the difference in the supramarginal gyrus and the dorsolateral prefrontal cortex is reduced.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D22AA6-EC76-4057-B70A-A76ECA3F4C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995–1001, </a:t>
            </a:r>
            <a:r>
              <a:rPr lang="en-US" altLang="en-US" sz="1000">
                <a:solidFill>
                  <a:srgbClr val="333333"/>
                </a:solidFill>
                <a:hlinkClick r:id="rId3"/>
              </a:rPr>
              <a:t>https://doi.org/10.1093/cercor/bhh200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t-statistical (lower panel) and cortical thickness (upper panel) difference maps in 19 AD subjects versus 17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t-statistical (lower panel) and cortical thickness (upper panel) difference maps in 19 AD subjects versus 17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2024-04-26T08:28:32Z</dcterms:modified>
</cp:coreProperties>
</file>