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ED52FF-07EA-4D30-B46A-A541A78F6A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44E0DD-5B4E-4E2F-81D4-6CCD201A10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 between luminance/color preference and stimulus selectivity in linear and nonlinear V1 cells. Scatter plots showing how luminance/color preference (L/C ratio) relates to different response properties of linear (F1/F0 ≥ 1, solid circles) and nonlinear cells (F1/F0 &lt; 1, open circles). Correlation (r) and significance (P) values are shown at the top of each plot. Significant correlations are highlighted in bold. (A)Significant correlation between L/C and CV in linear cells (r = 0.3, P = 0.01). (B)Significant correlation between L/C and orientation HWHH in linear cells (r = 0.34, P = 0.01). (C) Significant correlation between L/C and OS in linear cells (r = −0.35, P &lt; 0.01). (D) No significant correlations between L/C and DS. (E) No significant correlations between L/C and the spatial frequency peak. (F) No significant correlations between L/C and spatial frequency HWHH.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61F3B23-D20C-4FB8-B8B4-2843CB63067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00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7, July 2015, Pages 1920–1937,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Relation between luminance/color preference and stimulus selectivity in linear and nonlinear V1 cells.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Relation between luminance/color preference and stimulus selectivity in linear and nonlinear V1 cells.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2024-04-26T22:45:03Z</dcterms:modified>
</cp:coreProperties>
</file>