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7FEF3B-6394-4623-A8AB-EC7DC66373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B2BAD0-1044-401B-B828-4190682666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EFD91D-EA00-449C-B582-33D4B53641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2024-04-26T14:12:12Z</dcterms:modified>
</cp:coreProperties>
</file>