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620DC-3EC4-465C-9550-2485C4180A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6EB29-88F9-4D2F-974F-E72663D028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 correlation of asymmetry in the male subgroup. Post hoc correlation of significant leftward asymmetry in the male subgroup (from positions 19 to 24). The asterisk indicates a 2-tailed P value ≤ 0.05 for the correlation coefficient r. No other significant age-related trends were noted for asymmetry or mean sulcal depth.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D1193F-03F8-4434-9BEF-BAADDE2BF9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1999–2009,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Age correlation of asymmetry in the male subgroup. Post hoc correlation of significant leftward asymmetry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Age correlation of asymmetry in the male subgroup. Post hoc correlation of significant leftward asymmetry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2024-04-26T03:05:34Z</dcterms:modified>
</cp:coreProperties>
</file>