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66600-12EB-4669-9B96-80DE9376F4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C14EB1-2FFD-4065-804A-4DB7C0F026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44CE28-662C-4FC2-A32A-1D8DBCBA10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2024-04-26T04:06:41Z</dcterms:modified>
</cp:coreProperties>
</file>