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E1E69-F58E-40E1-ACBF-DC4DE4C564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21AE5-3E58-4C0C-810B-B18957BDB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A39B8-7FFC-4081-A1FF-3DD5B814F3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2024-04-26T01:30:06Z</dcterms:modified>
</cp:coreProperties>
</file>