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787F90-93F9-4099-BEA3-DAB29926661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67DA38-DAA3-4B1B-AF1C-AA9C7817CA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Support for total smoke-free indoor (A) work areas, (B) restaurants, and (C) bars and cocktail lounges among states that implemented comprehensive smoke-free laws in the period between 2002 and January 2007, inclusive, (group A) and among states that did not have comprehensive smoke-free laws until after January 2007 (group B).aa Confidence intervals computed by normal approximation are shown for each survey wave. Group A and B trends are shifted slightly to either side of the survey year for better visibility.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 on behalf of the Society for Research on Nicotine and Tobacco.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7E6469-DA24-432D-B1ED-8BDF51ABD8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tr/ntu16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Nicotine Tob Res</a:t>
            </a:r>
            <a:r>
              <a:rPr lang="en-US" altLang="en-US" sz="1000">
                <a:solidFill>
                  <a:srgbClr val="333333"/>
                </a:solidFill>
              </a:rPr>
              <a:t>, Volume 17, Issue 3, March 2015, Pages 350–355,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https://doi.org/10.1093/ntr/ntu162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Support for total smoke-free indoor (A) work areas, (B) restaurants, and (C) bars and cocktail lounges among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08200" y="1371600"/>
            <a:ext cx="493159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Support for total smoke-free indoor (A) work areas, (B) restaurants, and (C) bars and cocktail lounges among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2024-04-26T03:02:49Z</dcterms:modified>
</cp:coreProperties>
</file>