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0FFEFD-C47C-4473-80F7-2A8934627F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265A92-F0D5-4282-8730-8C4D08BC43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Overexpression of MT-I decreases SOD1 aggregates in astrocytes and microglia. Lumbar spinal cords from mice at 130 days of age were separated from three different fractions on the basis of detergent-soluble properties: whole homogenates, detergent-soluble fraction and detergent-insoluble fraction. The proteins from each fraction were electrophoresed in the presence of 2-mercaptoethenol, a reductant. (A) Western blot analysis for human SOD1 in whole homogenates (upper), detergent-soluble (middle) or detergent-insoluble (lower) fractions. β-Tubulin in whole homogenates was used as a loading control. (B) Densitometric calculations of relative expression levels of total, soluble and insoluble human SOD1s. Results were expressed as the means ± SD. n = 3 per genotype. **P&lt; 0.01 versus SOD1G93A. (C) Confocal microscopic images of human SOD1 in lumbar sections from SOD1G93A mice at end-stage (130 days) and age-matched MT-I*/SOD1G93A mice. Scale bar: 100 µm. (D and E) The lumbar sections from SOD1G93A mice at end-stage (130 days) and age-matched MT-I*/SOD1G93A mice were dually immunostained with antibodies against human SOD and either (D) GFAP or (E) CD11b. Scale bars: 20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761A7A-F24E-404B-B68F-896B80BFF3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5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5, 1 March 2014, Pages 1271–1285,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https://doi.org/10.1093/hmg/ddt517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Overexpression of MT-I decreases SOD1 aggregates in astrocytes and microglia. Lumbar spinal cords from mice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Overexpression of MT-I decreases SOD1 aggregates in astrocytes and microglia. Lumbar spinal cords from mice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2024-04-26T02:26:23Z</dcterms:modified>
</cp:coreProperties>
</file>