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E6891-197A-4208-8ABD-A7A46DA4A0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6AB6B-5D6A-49BD-B187-56AEEB7CAA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45C10-AFE6-4996-A43E-859328DD0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2024-04-26T23:34:35Z</dcterms:modified>
</cp:coreProperties>
</file>