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3E6BD-60AC-41E2-9CEB-65BEF15F6F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F441B1-EA96-41C1-A7CC-0486361BE0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Decoding perceptual decisions when choice-related and stimulus-responsive regions (total of 10 ROIs) were considered together. Classification accuracy increased linearly as a function of the number of regions and approached 80% correct for the 10-region combination. The values over individual bars show the average number of voxels (summed across regions) associated with the maximum classification rate. Error bars indicate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EEB46-3334-4E54-A31D-CA5AA707F7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691–701, </a:t>
            </a:r>
            <a:r>
              <a:rPr lang="en-US" altLang="en-US" sz="1000">
                <a:solidFill>
                  <a:srgbClr val="333333"/>
                </a:solidFill>
                <a:hlinkClick r:id="rId3"/>
              </a:rPr>
              <a:t>https://doi.org/10.1093/cercor/bhk020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Decoding perceptual decisions when choice-related and stimulus-responsive regions (total of 10 ROIs)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Decoding perceptual decisions when choice-related and stimulus-responsive regions (total of 10 ROIs)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2024-04-26T17:42:48Z</dcterms:modified>
</cp:coreProperties>
</file>