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FFD38D-BED3-4609-94AA-0087BD2388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56CFA3-BF12-4ECE-82C1-CC0B6DE082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Changes of foreign cash around foreign acquisitions
The figures plot the trend of firms’ quarterly foreign cash holdings surrounding the completion dates of their foreign acquisitions. Date 0 is the completion date of the acquisition and falls between quarter $-1$ and quarter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Society for Financial Studies.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AD0385-6EFF-4547-A65E-3BCFC4C7ED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fs/hhw1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30, Issue 5, May 2017, Pages 1490–1538,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https://doi.org/10.1093/rfs/hhw109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Changes of foreign cash around foreign acquisitions
The figures plot the trend of firms’ quarterly foreign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81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Changes of foreign cash around foreign acquisitions
The figures plot the trend of firms’ quarterly foreign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2024-04-26T06:32:23Z</dcterms:modified>
</cp:coreProperties>
</file>