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685DE3-7A2A-4702-AEE1-A1F19DCFE7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25C7B-4B44-43F9-A539-6A834FEF70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Subjective interspeaker distance calculation. Example of subjective interspeaker distance calculation for one given syllable. The MDS procedures enable the projection of subjective distances on an arbitrary 2-dimensional space. Asterisks, bounded by black lines, represent speakers' vocal productions used as stimuli in the TMS study. Circles show the relative positions of TMS subjects' own vocal productions. Gray lines connect one representative subject to each TMS stimulus, thus representing the computation of distances between that subject and stimuli presented in the TMS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02BB8E-A41E-4A37-B4AA-D959872706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281–288, </a:t>
            </a:r>
            <a:r>
              <a:rPr lang="en-US" altLang="en-US" sz="1000">
                <a:solidFill>
                  <a:srgbClr val="333333"/>
                </a:solidFill>
                <a:hlinkClick r:id="rId3"/>
              </a:rPr>
              <a:t>https://doi.org/10.1093/cercor/bht257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Subjective interspeaker distance calculation. Example of subjective interspeaker distance calculation for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Subjective interspeaker distance calculation. Example of subjective interspeaker distance calculation for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2024-04-26T17:06:33Z</dcterms:modified>
</cp:coreProperties>
</file>