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2C4BE8-296B-4187-805A-FB119683C77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9F1793-EE24-4F4A-B01A-D8FE107E549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A012E1-AA48-4544-869B-128EEF415DC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2024-09-20T06:22:57Z</dcterms:modified>
</cp:coreProperties>
</file>