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C37605-E0FB-45A2-AD28-C1B75B4964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8E89A-6A4B-467C-AEDF-59B540AB6F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5822E-CEFC-472D-AFDE-154E7AFC9C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2024-05-08T04:09:40Z</dcterms:modified>
</cp:coreProperties>
</file>