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9FCF2B-9003-49EC-ACA8-DC8E045527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A5585A-5E5D-4BE3-8159-D2FB229325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C626F3-14B2-47C6-89E7-7A6A6752E9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2024-09-18T21:04:07Z</dcterms:modified>
</cp:coreProperties>
</file>