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63FA6-119B-4400-9F94-F1D46E9839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4D19D-3756-4D86-838B-ACB91C1EC9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Determination of the exact recombination sites in the four XLI patients with MR. (A) PCR analysis demonstrating the deletion of the region in between VCX-A and VCX-B with preservation of the outer sequences. Primer pairs are localized ∼5 kb from the VCX gene. (B) Nucleotides at VCX gene-specific positions, based on the 144 bp RU2-rev-derived PCR product, identified by sequencing of these products that are located just distal to the RU2 regions of the VCX genes. Only nucleotides for VCX-A and -C were found here. (C) PCR with the RU1-for primers and sequence analysis of the RU1 regions revealed the presence of the VCX-B (163 bp product in all four) and VCX-C (463, 373, 523 and 463 bp products in cases 1, 2, 3 and 4, respectively). The exact lengths of the PCR products were based on their sequenced products. (D) Schematic overview of the common recombination site in all four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C5C52-DE3A-40E9-ABA9-9E7B23CFE8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1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13, 1 July 2005, Pages 1795–1803,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Determination of the exact recombination sites in the four XLI patients with MR. (A) PCR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Determination of the exact recombination sites in the four XLI patients with MR. (A) PCR analysis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2024-04-26T06:09:41Z</dcterms:modified>
</cp:coreProperties>
</file>