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0812A8-5E24-478B-88C4-C2170701B4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3F884-35B4-4C6F-AD76-7AB5CECCF4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Greater lifetime alcohol consumption correlated with higher diffusivity of the total corpus in alcoholics.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BD04C-3393-449E-856C-5A754BFC58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1384–1392,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Greater lifetime alcohol consumption correlated with higher diffusivity of the total corpus in alcoholics.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Greater lifetime alcohol consumption correlated with higher diffusivity of the total corpus in alcoholics.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2024-04-26T21:59:00Z</dcterms:modified>
</cp:coreProperties>
</file>