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37F3B5-E083-4AA7-8655-B43CCD4D26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C492BE-9B98-4FF6-B003-1AAED33A59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A71F41-F500-48B2-B88C-E2326D9C8D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2024-04-27T04:38:58Z</dcterms:modified>
</cp:coreProperties>
</file>