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C644B7-32C6-4C5C-9BA6-93779C8404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07D64-CE3F-44EC-8EC6-4DB4D3CE1B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BOLD activity during the IGT. Clusters showing significant activation during decision-making versus the control task (green) and during choices from risky versus safe decks (orange). Regions in the risky versus safe contrast showing a positive correlation with task performance are shown in light blue. Activations are displayed on axial sections starting at z = −8 (top row), and a midline sagittal section (bottom) in neurological orientation (left is left). Graph shows the correlation between net score on the IGT and activation in BA 10 (coordinates −3, 66, 15). Actual neural responses in the 15 participants are represented by red points and idealized responses on a line of best fit are shown in black.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AA7C47-55C6-4CC8-B674-062901E5E9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5, May 2009, Pages 1134–1143,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BOLD activity during the IGT. Clusters showing significant activation during decision-making versus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BOLD activity during the IGT. Clusters showing significant activation during decision-making versus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2024-04-26T13:17:04Z</dcterms:modified>
</cp:coreProperties>
</file>