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85E891-2107-4988-A64C-DD0E35E0CD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9A0754-943C-4064-9F03-5A94101D45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Learning index scores for individual young (n = 8) and aged (n = 16) rats derived during probe testing in the hippocampus-dependent, spatial version of the Morris water maze. This performance measure reflects an animal’s distance from the escape location during searching and lower scores therefore represent better learning — see Materials and Methods and previous work (Gallagher et al., 1993). Note that half the aged rats scored outside the range of the young group (index scores &gt; 230), exhibiting substantial spatial learning impairment.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3F9940-C05F-4AF3-BC69-789D93FE74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11.11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11, November 2002, Pages 1171–1179,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https://doi.org/10.1093/cercor/12.11.1171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 </a:t>
            </a:r>
            <a:r>
              <a:rPr lang="en-US" altLang="en-US" b="0"/>
              <a:t>Learning index scores for individual young (n = 8) and aged (n = 16) rats derived during probe testing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 Learning index scores for individual young (n = 8) and aged (n = 16) rats derived during probe testing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2024-04-26T23:32:51Z</dcterms:modified>
</cp:coreProperties>
</file>