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 id="301" r:id="rId16"/>
  </p:sldIdLst>
  <p:sldSz cx="9144000" cy="6858000" type="screen4x3"/>
  <p:notesSz cx="6858000" cy="9144000"/>
  <p:custDataLst>
    <p:tags r:id="rId1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tags" Target="tags/tag1.xml" /><Relationship Id="rId18" Type="http://schemas.openxmlformats.org/officeDocument/2006/relationships/presProps" Target="presProps.xml" /><Relationship Id="rId19" Type="http://schemas.openxmlformats.org/officeDocument/2006/relationships/viewProps" Target="viewProps.xml" /><Relationship Id="rId2" Type="http://schemas.openxmlformats.org/officeDocument/2006/relationships/notesMaster" Target="notesMasters/notesMaster1.xml" /><Relationship Id="rId20" Type="http://schemas.openxmlformats.org/officeDocument/2006/relationships/theme" Target="theme/theme1.xml" /><Relationship Id="rId21"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DFE0A-2678-4251-AD55-769E5F1BA8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B8975-3E3B-4359-81E6-1EBC5432F6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State per capita income inequality by CV, Gini coefficient, Theil index, MLD and VarLog, 1955–2003. To see relative differences among the indices, each index is normalized to its 1955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Spatial autocorrelation (Moran's I) of per capita income at four scales, 1955–2003.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Hierarchical scalar structure in the USA for scale variance analysis. Counties, BEA economic areas, Quasi-states and Quasi-BEA regions are completely nested in their upper-level scales.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Scale variances and percent sums of squares based on per capita income at four spatial scales, 1969–2002.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Scale variances and percent sums of squares based on per capita income at five spatial scales, 1969–2002.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13</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Distributional evolution of state per capita income, 1955–2003. Horizontal axis shows relative per capita income (state per capita income divided by the mean of all state per capita incomes) for a given year, and the vertical axis shows its probability density.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Mobilities of state income in Shorrocks (class mobility) and Tau (rank mobility) indices, 1955–2003, at five-year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Cumulative per capita income rank changes for US states, 1955–2003. The value indicates the sum of a state's per capita income rank changes, either upward (on vertical axis) or downward (on horizontal axis), at rolling five-year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Spatial autocorrelation (Moran's I) of state per capita income based on two spatial weight matrices (contiguity and distance), 1955–2001.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Spatial income inequality at four scales in coefficient of variation and Theil index, 1955–2003.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Household scale income inequality in the USA, 1967–2005. Direct comparisons of data before and after 1993 are not recommended because of substantial methodological changes in the 1994 Annual Social and Economic Supplements (U.S. Census Bureau, 2006, p. 8). Source: U.S. Census Bureau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Distributional evolution of per capita income at state and county scales, 1957–2005. Probability density curves are shown for relative per capita income level at five-year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Mobilities of regional incomes at county, economic area and state scales in Shorrocks (class mobility) and Tau (rank mobility) indices, 1955–2003, at five-year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B9EA-4EFF-4E2E-98F3-2B5E1122CD33}"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13.gif"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14.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jeg/lbm04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State per capita income inequality by CV, Gini coefficient, Theil index, MLD and VarLog, 1955–2003. To see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0914"/>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Spatial autocorrelation (Moran's I) of per capita income at four scales, 1955–2003.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3898"/>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Hierarchical scalar structure in the USA for scale variance analysis. Counties, BEA economic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Scale variances and percent sums of squares based on per capita income at four spatial scales, 1969–2002.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39933"/>
          </a:xfrm>
          <a:prstGeom prst="rect">
            <a:avLst/>
          </a:prstGeom>
        </p:spPr>
      </p:pic>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Scale variances and percent sums of squares based on per capita income at five spatial scales, 1969–2002.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6694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Distributional evolution of state per capita income, 1955–2003. Horizontal axis shows relative per capita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34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Mobilities of state income in Shorrocks (class mobility) and Tau (rank mobility) indices, 1955–2003,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389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Cumulative per capita income rank changes for US states, 1955–2003. The value indicates the sum of a state's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997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Spatial autocorrelation (Moran's I) of state per capita income based on two spatial weight matrices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740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Spatial income inequality at four scales in coefficient of variation and Theil index, 1955–2003.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5606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Household scale income inequality in the USA, 1967–2005. Direct comparisons of data before and after 1993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7406"/>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Distributional evolution of per capita income at state and county scales, 1957–2005. Probability density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3013"/>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Geogr</a:t>
            </a:r>
            <a:r>
              <a:rPr lang="en-US" altLang="en-US" sz="1000">
                <a:solidFill>
                  <a:srgbClr val="333333"/>
                </a:solidFill>
              </a:rPr>
              <a:t>, Volume 8, Issue 1, January 2008, Pages 79–103, </a:t>
            </a:r>
            <a:r>
              <a:rPr lang="en-US" altLang="en-US" sz="1000">
                <a:solidFill>
                  <a:srgbClr val="333333"/>
                </a:solidFill>
                <a:hlinkClick r:id="rId3"/>
              </a:rPr>
              <a:t>https://doi.org/10.1093/jeg/lbm044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Mobilities of regional incomes at county, economic area and state scales in Shorrocks (class mobility)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95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39</Paragraphs>
  <Slides>13</Slides>
  <Notes>13</Notes>
  <TotalTime>3343</TotalTime>
  <HiddenSlides>0</HiddenSlides>
  <MMClips>0</MMClips>
  <ScaleCrop>0</ScaleCrop>
  <HeadingPairs>
    <vt:vector baseType="variant" size="4">
      <vt:variant>
        <vt:lpstr>Theme</vt:lpstr>
      </vt:variant>
      <vt:variant>
        <vt:i4>1</vt:i4>
      </vt:variant>
      <vt:variant>
        <vt:lpstr>Slide Titles</vt:lpstr>
      </vt:variant>
      <vt:variant>
        <vt:i4>13</vt:i4>
      </vt:variant>
    </vt:vector>
  </HeadingPairs>
  <TitlesOfParts>
    <vt:vector baseType="lpstr" size="14">
      <vt:lpstr>13_Office Theme</vt:lpstr>
      <vt:lpstr>Figure 1. State per capita income inequality by CV, Gini coefficient, Theil index, MLD and VarLog, 1955–2003. To see ...</vt:lpstr>
      <vt:lpstr>Figure 2. Distributional evolution of state per capita income, 1955–2003. Horizontal axis shows relative per capita ...</vt:lpstr>
      <vt:lpstr>Figure 3. Mobilities of state income in Shorrocks (class mobility) and Tau (rank mobility) indices, 1955–2003, at ...</vt:lpstr>
      <vt:lpstr>Figure 4. Cumulative per capita income rank changes for US states, 1955–2003. The value indicates the sum of a state's ...</vt:lpstr>
      <vt:lpstr>Figure 5. Spatial autocorrelation (Moran's I) of state per capita income based on two spatial weight matrices ...</vt:lpstr>
      <vt:lpstr>Figure 6. Spatial income inequality at four scales in coefficient of variation and Theil index, 1955–2003.
</vt:lpstr>
      <vt:lpstr>Figure 7. Household scale income inequality in the USA, 1967–2005. Direct comparisons of data before and after 1993 are ...</vt:lpstr>
      <vt:lpstr>Figure 8. Distributional evolution of per capita income at state and county scales, 1957–2005. Probability density ...</vt:lpstr>
      <vt:lpstr>Figure 9. Mobilities of regional incomes at county, economic area and state scales in Shorrocks (class mobility) and ...</vt:lpstr>
      <vt:lpstr>Figure 10. Spatial autocorrelation (Moran's I) of per capita income at four scales, 1955–2003.
</vt:lpstr>
      <vt:lpstr>Figure 11. Hierarchical scalar structure in the USA for scale variance analysis. Counties, BEA economic areas, ...</vt:lpstr>
      <vt:lpstr>Figure 12. Scale variances and percent sums of squares based on per capita income at four spatial scales, 1969–2002.
</vt:lpstr>
      <vt:lpstr>Figure 13. Scale variances and percent sums of squares based on per capita income at five spatial scales, 1969–2002.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2024-04-26T20:43:39Z</dcterms:modified>
</cp:coreProperties>
</file>