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E0FE41-B46B-46DB-9D82-38A83FEE39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C2AD25-6F2D-46C5-8A07-1BF3135B5F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C31429-58B2-4D41-BDAB-D903305CFB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2024-04-26T07:18:00Z</dcterms:modified>
</cp:coreProperties>
</file>