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549F22-D88F-45CD-AD29-5155A04D22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B3FB7-DEA5-4265-9836-38316AEB73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KY and KYGFP shown as cytosolic proteins on transfected cells. (A) Transfections with KY (pCTGFPKy) on the indicated cell lines plus a control with GFP alone (pCDNA3.1/CTGfp). (B) Left, the fusion protein KYGFP (using pCTGFPKy and detected as GFP) and KY (using pTRE2HygKY and detected with KyL1R4 antibodies) show identical expression pattern on transiently transfected C2C12 cells. Right, KYGFP (and control GFP) on transfected and phalloidin stained cells showing lack of co-localization. (C) Left, overexpression of KY causes detachment and cell death. Note a detached phalloidin negative cell at 48 h post-transfection showing a GFP signal condensed around the nucleus. (D) A L8 rat muscle cell line selected for the inducible expression of KY allowed to fully differentiate and then treated with DOX for 24 h is shown. The KY protein shows a cytosolic distribution pattern also in fully differentiated myotubes.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C75FE3-2A03-4C5B-8C88-0C0AAD17FF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h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22, 15 November 2004, Pages 2863–2874, </a:t>
            </a:r>
            <a:r>
              <a:rPr lang="en-US" altLang="en-US" sz="1000">
                <a:solidFill>
                  <a:srgbClr val="333333"/>
                </a:solidFill>
                <a:hlinkClick r:id="rId3"/>
              </a:rPr>
              <a:t>https://doi.org/10.1093/hmg/ddh308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KY and KYGFP shown as cytosolic proteins on transfected cells. (A) Transfections with KY (pCTGFPKy)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KY and KYGFP shown as cytosolic proteins on transfected cells. (A) Transfections with KY (pCTGFPKy)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2024-04-26T14:38:55Z</dcterms:modified>
</cp:coreProperties>
</file>