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E99B73-0D39-4EF9-89FF-4906AC3D62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7BBC05-9430-4EF7-9C1D-F8E773BEA5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Latent variable #1. (a) Design LV 1. Saliences reflect differences in the pattern activity of the brain LV as a function of condition. (b) Behavior/seed LV 1. Each bar plots the correlation with MS/DB (left bar of each pair) and RT (right bar of each pair) as a function of PI condition and participant group. Error bars denote 95% confidence intervals based on the permutation test. (c) Brain LV 1. Voxels meeting the cluster-analysis criteria (single-voxel bootstrap ratio ≥2.58 min cluster size = 15 voxels) are plotted superimposed on the average anatomical scans from all 24 participants. The color scale denotes the bootstrap ratio in the range −6 (cool colors) to +6 (hot colors).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A1E4D5-D393-4ED9-BA46-A23BE02537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7, July 2007, Pages 1650–1663,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Latent variable #1. (a) Design LV 1. Saliences reflect differences in the pattern activity of the brain LV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Latent variable #1. (a) Design LV 1. Saliences reflect differences in the pattern activity of the brain LV 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2024-04-26T21:37:10Z</dcterms:modified>
</cp:coreProperties>
</file>