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D6B9F-501A-43F3-BFD3-92BFBCFF91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08DC6-AD32-4EB2-920F-996BBE7923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FA999-A43D-472E-B28B-C6E8A2285E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2024-04-26T11:08:27Z</dcterms:modified>
</cp:coreProperties>
</file>