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81F7CC-5701-4752-9713-1BB6F77922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478C03-DD4E-4829-9A97-B257EA05D7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1 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scores for the Profile of Mood State overall mood disturbance measure.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672755-C90A-45BB-B583-681222D44C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2 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scores for the General Health Questionnaire subscales over time.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672755-C90A-45BB-B583-681222D44C6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3 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ratings given to Hearing Dog Questionnaire Questions 1–5, relating to difficulty in responding to environmental sounds. Q1: Do you have difficulty responding to the environmental sounds of daily life? Q2: Do you have difficulty responding to the sound of the Alarm Clock? Q3: Do you have difficulty responding to the sound of the Doorbell/Door knock? Q4: Do you have difficulty responding to the sounds of the Smoke Alarm? Q5: Do you have difficulty responding to someone calling your name?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672755-C90A-45BB-B583-681222D44C6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4 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ratings given to Hearing Dog Questionnaire Questions 6, 9, and 10, relating to fearfulness. Q6: Do you feel unsafe when you are alone? Q9: Are you fearful of leaving your home? Q10: Are you fearful of cars when walking outdoors?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672755-C90A-45BB-B583-681222D44C6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5 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ratings given to Hearing Dog Questionnaire Questions 7, 8, and 11, relating to feelings of social isolation. Q7: Are you dependent on others, parents, family members etc as your ears? Q8: Do you avoid interactions with other people? Q11: How much of the time do you feel lonely?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672755-C90A-45BB-B583-681222D44C6E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eafed/enj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eafed/enj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eafed/enj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eafed/enj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eafed/enj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Deaf Stud Deaf Educ</a:t>
            </a:r>
            <a:r>
              <a:rPr lang="en-US" altLang="en-US" sz="1000">
                <a:solidFill>
                  <a:srgbClr val="333333"/>
                </a:solidFill>
              </a:rPr>
              <a:t>, Volume 11, Issue 2, Spring 2006, Pages 252–261,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https://doi.org/10.1093/deafed/enj028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1  </a:t>
            </a:r>
            <a:r>
              <a:rPr lang="en-US" altLang="en-US" b="0"/>
              <a:t>Mean scores for the Profile of Mood State overall mood disturbance measure.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65300" y="1371600"/>
            <a:ext cx="56039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Deaf Stud Deaf Educ</a:t>
            </a:r>
            <a:r>
              <a:rPr lang="en-US" altLang="en-US" sz="1000">
                <a:solidFill>
                  <a:srgbClr val="333333"/>
                </a:solidFill>
              </a:rPr>
              <a:t>, Volume 11, Issue 2, Spring 2006, Pages 252–261,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https://doi.org/10.1093/deafed/enj028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2  </a:t>
            </a:r>
            <a:r>
              <a:rPr lang="en-US" altLang="en-US" b="0"/>
              <a:t>Mean scores for the General Health Questionnaire subscales over time.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1193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Deaf Stud Deaf Educ</a:t>
            </a:r>
            <a:r>
              <a:rPr lang="en-US" altLang="en-US" sz="1000">
                <a:solidFill>
                  <a:srgbClr val="333333"/>
                </a:solidFill>
              </a:rPr>
              <a:t>, Volume 11, Issue 2, Spring 2006, Pages 252–261,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https://doi.org/10.1093/deafed/enj028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3  </a:t>
            </a:r>
            <a:r>
              <a:rPr lang="en-US" altLang="en-US" b="0"/>
              <a:t>Mean ratings given to Hearing Dog Questionnaire Questions 1–5, relating to difficulty in responding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12900" y="1371600"/>
            <a:ext cx="59077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Deaf Stud Deaf Educ</a:t>
            </a:r>
            <a:r>
              <a:rPr lang="en-US" altLang="en-US" sz="1000">
                <a:solidFill>
                  <a:srgbClr val="333333"/>
                </a:solidFill>
              </a:rPr>
              <a:t>, Volume 11, Issue 2, Spring 2006, Pages 252–261,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https://doi.org/10.1093/deafed/enj028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4  </a:t>
            </a:r>
            <a:r>
              <a:rPr lang="en-US" altLang="en-US" b="0"/>
              <a:t>Mean ratings given to Hearing Dog Questionnaire Questions 6, 9, and 10, relating to fearfulness. Q6: Do you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28800" y="1371600"/>
            <a:ext cx="54940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Deaf Stud Deaf Educ</a:t>
            </a:r>
            <a:r>
              <a:rPr lang="en-US" altLang="en-US" sz="1000">
                <a:solidFill>
                  <a:srgbClr val="333333"/>
                </a:solidFill>
              </a:rPr>
              <a:t>, Volume 11, Issue 2, Spring 2006, Pages 252–261,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https://doi.org/10.1093/deafed/enj028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5  </a:t>
            </a:r>
            <a:r>
              <a:rPr lang="en-US" altLang="en-US" b="0"/>
              <a:t>Mean ratings given to Hearing Dog Questionnaire Questions 7, 8, and 11, relating to feelings of social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03400" y="1371600"/>
            <a:ext cx="55250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1  Mean scores for the Profile of Mood State overall mood disturbance measure.
</vt:lpstr>
      <vt:lpstr>Figure 2  Mean scores for the General Health Questionnaire subscales over time.
</vt:lpstr>
      <vt:lpstr>Figure 3  Mean ratings given to Hearing Dog Questionnaire Questions 1–5, relating to difficulty in responding to ...</vt:lpstr>
      <vt:lpstr>Figure 4  Mean ratings given to Hearing Dog Questionnaire Questions 6, 9, and 10, relating to fearfulness. Q6: Do you ...</vt:lpstr>
      <vt:lpstr>Figure 5  Mean ratings given to Hearing Dog Questionnaire Questions 7, 8, and 11, relating to feelings of social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2024-04-26T11:01:13Z</dcterms:modified>
</cp:coreProperties>
</file>