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67A9D9-98F2-4F56-977F-0A13962F4D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882BF1-1059-4407-8153-E99E3141D2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The relationship of connections to the distribution of inhibitory neurons labeled with PV and CB. (A) Relationship of connections to the combined density of CB and PV interneurons. (B) Relationship of connections to CB and PV depicted separately. (C) Sketch summarizing the predominant pattern of connections of prefrontal cortices with the agranular and dysgranular (limbic) parts of the temporal pole (top) and with a caudal eulaminate area of the superior temporal cortex (bottom), and their relationship to PV+ (green triangles) and CB+ (red triangles) inhibitory interneurons. Brown arrows (left) show the predominant laminar termination of prefrontal axons in superior temporal areas; blue arrow (right) shows the predominant laminar origin of projection neurons in superior temporal areas directed to prefrontal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81053E-B502-4CEC-A593-9B69BD8279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1356–1370, </a:t>
            </a:r>
            <a:r>
              <a:rPr lang="en-US" altLang="en-US" sz="1000">
                <a:solidFill>
                  <a:srgbClr val="333333"/>
                </a:solidFill>
                <a:hlinkClick r:id="rId3"/>
              </a:rPr>
              <a:t>https://doi.org/10.1093/cercor/bhi018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The relationship of connections to the distribution of inhibitory neurons labeled with PV and CB.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The relationship of connections to the distribution of inhibitory neurons labeled with PV and CB.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2024-04-26T19:24:40Z</dcterms:modified>
</cp:coreProperties>
</file>