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A16A4-9561-460B-B416-E54E87A193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DB915-8117-4AF9-A143-E3A5E5AE49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769607-7F02-4D9D-B2DC-0944B492A1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2024-04-26T12:35:47Z</dcterms:modified>
</cp:coreProperties>
</file>