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97B3AE-243C-48B4-902C-72A1FDE211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C87C96-F7F4-414F-B700-DA0E26A7B3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naming latencies in Experiment 2 (LFNC = low-frequency noncognate; LFC = low-frequency cognate; HFNC = high-frequency noncognate; HFC = high-frequency cognate) over repetitions.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1BD685-9A75-4688-AA8B-D9E2099D33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2010, Pages 912–928,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Mean naming latencies in Experiment 2 (LFNC = low-frequency noncognate; LFC = low-frequency cognate; HFNC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Mean naming latencies in Experiment 2 (LFNC = low-frequency noncognate; LFC = low-frequency cognate; HFNC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2024-09-20T04:11:07Z</dcterms:modified>
</cp:coreProperties>
</file>