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E1D656-90B7-4A06-ABC7-28DCDDA2A6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E94C5D-BE08-413E-8287-002E1B7CC5D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naming latencies in Experiment 2 (LFNC = low-frequency noncognate; LFC = low-frequency cognate; HFNC = high-frequency noncognate; HFC = high-frequency cognate) over repetitions.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2C3727-109F-4423-B2A6-765D7160F10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1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4, April 2010, Pages 912–928,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https://doi.org/10.1093/cercor/bhp153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Mean naming latencies in Experiment 2 (LFNC = low-frequency noncognate; LFC = low-frequency cognate; HFNC =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Mean naming latencies in Experiment 2 (LFNC = low-frequency noncognate; LFC = low-frequency cognate; HFNC =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2024-09-18T23:34:24Z</dcterms:modified>
</cp:coreProperties>
</file>