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7E9D9-EC53-4009-9864-11C53BE1BC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F355A-06A8-4A27-9072-2ABCC9A3DE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naming latencies in Experiment 2 (LFNC = low-frequency noncognate; LFC = low-frequency cognate; HFNC = high-frequency noncognate; HFC = high-frequency cognate) over repetitions.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616CC-8B1A-4679-961A-67ECE8F75E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naming latencies in Experiment 2 (LFNC = low-frequency noncognate; LFC = low-frequency cognate; HFNC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naming latencies in Experiment 2 (LFNC = low-frequency noncognate; LFC = low-frequency cognate; HFNC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2024-05-11T02:58:23Z</dcterms:modified>
</cp:coreProperties>
</file>