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9FD52-5B21-494F-8147-830EBA85BE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0D168-594B-43FD-91D3-0C13ACDFE1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Bath application of carbachol to the in vitro intact cerebral cortex of a P3 rat elicits transient network oscillations of more than 150 μV amplitude and 3 s duration. (A) Extracellular AC recording of the CCh-induced beta and gamma activity in parietal cortex. (B) Color-coded spectrogram of the recording shown in (A) at identical time scale. Note progressive decrease in the frequency from ∼20–40 Hz at the onset to ∼10 Hz during the final oscillation. (C) Fast Fourier transformation of the recording in (A). Note maximal power at 13 and 18.5 Hz as also illustrated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E4B6B-DA05-487A-8052-611B13DF71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409–421,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Bath application of carbachol to the in vitro intact cerebral cortex of a P3 rat elicits transient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Bath application of carbachol to the in vitro intact cerebral cortex of a P3 rat elicits transient network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2024-04-26T18:48:11Z</dcterms:modified>
</cp:coreProperties>
</file>