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A7E5D5-75EA-432C-9D75-C6181992FB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538EE7-3DF4-41E3-AFE5-04356B686A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8BD66C-E846-4E01-93C2-6C35F65BBA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2024-04-26T23:49:45Z</dcterms:modified>
</cp:coreProperties>
</file>