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33B5DC-A7B8-4350-90F3-9B08A0ECF91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3A46B7-F112-46B8-8E89-697C0799D38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Anatomic source locations and their hypothetical connectivity. (a) Right hemisphere source locations (green) for occipital face area (OFA), fusiform face area (FFA), and superior temporal sulcus (STS) projected onto an inflated cortical surface in the Montreal Neurological Institute stereotaxic coordinate space and viewed from the inferior aspect. Left OFA and FFA are not shown. (b) Schematic showing connections between right OFA, right fusiform face area, and right superior temporal sulcus. We used Bayesian model comparison to test 80 structural models consisting of varying dorsal and ventral pathway connections as well as between-pathway connections (see Tables 1 and 2). Manipulated connections are indicated with question marks. Left OFA, right OFA, self-connections, and interhemispheric connections were all present in every model but are not shown 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7C0D2B-8E21-455D-8D78-4B6496E0D9D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9, September 2014, Pages 2409–2420, </a:t>
            </a:r>
            <a:r>
              <a:rPr lang="en-US" altLang="en-US" sz="1000">
                <a:solidFill>
                  <a:srgbClr val="333333"/>
                </a:solidFill>
                <a:hlinkClick r:id="rId3"/>
              </a:rPr>
              <a:t>https://doi.org/10.1093/cercor/bht097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Anatomic source locations and their hypothetical connectivity. (a) Right hemisphere source locations (green)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Anatomic source locations and their hypothetical connectivity. (a) Right hemisphere source locations (green)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2024-09-19T07:30:46Z</dcterms:modified>
</cp:coreProperties>
</file>