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0CA4A7-8757-4396-BBFD-CFE956195E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382111-E509-4559-82BF-B02AF780EA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1. (a) PFGE patterns of representative MRSA isolates after SmaI digestion. Lane 1, low range PFG marker (New England Biolabs); lane 2, 98M7611; lane 3, 98M7675; lane 4, MA0116; lane 5, ST92/398; lane 6, M1126; lane 7, MR98/2554. (b) Hybridization of SmaI DNA digests in (a) with mecA gene. The size of the fragments is shown in kb.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2010C8-7BA3-4A6B-B601-9E8B3E347E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f2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50, Issue 6, December 2002, Pages 825–831,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https://doi.org/10.1093/jac/dkf242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1. (a) PFGE patterns of representative MRSA isolates after SmaI digestion. Lane 1, low range PFG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1. (a) PFGE patterns of representative MRSA isolates after SmaI digestion. Lane 1, low range PFG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2024-04-27T04:32:23Z</dcterms:modified>
</cp:coreProperties>
</file>