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0328F-B4DE-4FC3-9234-0FEBADFE05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27F092-4628-4737-9CA9-E9676DBC98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Gating strategy for enumerating cytokine-specific memory CD4+ T cells among children. To exclude cell debris and clumps, cells were first gated on the basis of their forward- and side-scatter properties followed by sequential gating on CD4+ CD45RALow T cells and then to CD3+CD69+ cytokine positive cells before gating on to tumor necrosis factor (TNF)–α versus other cytokines. Low-frequency responders were confirmed by excessive back-gating. Preliminarily, the whole assay was standardized and compared with multiplex bead array (CBA; BD Biosciences) for the detection of CD4+ T-cell cytokine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6B819-E6E1-40FB-B5C4-C996839A9A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percentage frequencies of memory CD4+ T-cell subsets producing various cytokines (interferon [IFN]–γ, interleukin [IL]–4, IL-2, and IL-17a) against 6 pneumococcal antigens in the circulation of non–otitis-prone and otitis-prone children, whereas unstimulated cells serve as a negative control. Bar graphs represent normalized mean percentages of CD69+ CD4+ T cells gated on CD45RALow following stimulation. Absolute blood counts were calculated for the cytokine-producing cells in case of PhtD antigen. Error bars represent the standard error of the mean; P values were calculated using the Mann–Whitney U test. *P &lt; .05; **P &lt; .005. B, frequencies of memory CD4+ T-cell subsets producing various cytokines in response to 3 NTHi antigens (P6, OMP26, and Protein D) in the circulation of non–otitis-prone and otitis-prone children. Bar graphs represent mean percentage values of CD69+ CD4+ T cells that were CD45RALow following antigen stimulations. *P &lt; .05. C, peripheral blood mononuclear cell samples from non–otitis-prone and otitis-prone children were stimulated with staphylococcal enterotoxin B, and cytokine production was observed in the CD45RALow CD4+ T-cell population (P &gt; .5).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6B819-E6E1-40FB-B5C4-C996839A9AB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percentage frequencies of memory CD4+ T-cell subsets producing various cytokines (interferon [IFN]–γ, interleukin [IL]–4, IL-2, and IL-17a) against 6 pneumococcal antigens in the circulation of non–otitis-prone and otitis-prone children, whereas unstimulated cells serve as a negative control. Bar graphs represent normalized mean percentages of CD69+ CD4+ T cells gated on CD45RALow following stimulation. Absolute blood counts were calculated for the cytokine-producing cells in case of PhtD antigen. Error bars represent the standard error of the mean; P values were calculated using the Mann–Whitney U test. *P &lt; .05; **P &lt; .005. B, frequencies of memory CD4+ T-cell subsets producing various cytokines in response to 3 NTHi antigens (P6, OMP26, and Protein D) in the circulation of non–otitis-prone and otitis-prone children. Bar graphs represent mean percentage values of CD69+ CD4+ T cells that were CD45RALow following antigen stimulations. *P &lt; .05. C, peripheral blood mononuclear cell samples from non–otitis-prone and otitis-prone children were stimulated with staphylococcal enterotoxin B, and cytokine production was observed in the CD45RALow CD4+ T-cell population (P &gt; .5).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6B819-E6E1-40FB-B5C4-C996839A9AB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comparison of immunoglobulin (Ig) G responses to 5 pneumococcal protein antigens (Phtd, LytB, PcpA, PhtE, and PlyD1) in the serum samples of 2 cohorts of non–otitis-prone and otitis-prone children. *P &lt; .05; **P &lt; .005; ***P &lt; .001. Y-axis represents geometric mean titers, and error bars are upper 95% confidence intervals. B, IgG responses to NTHi protein antigens (P6, OMP26 and Protein D) were also observed in the serum samples of two cohorts of non-otitis-prone and otitis-prone children. *P &lt; .05. Y-axis represents geometric mean titers, and error bars are upper 95% confidence intervals.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6B819-E6E1-40FB-B5C4-C996839A9AB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fdis/jir3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nfdis/jir3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nfdis/jir3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nfdis/jir3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204, Issue 4, 15 August 2011, Pages 645–653,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https://doi.org/10.1093/infdis/jir340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Gating strategy for enumerating cytokine-specific memory CD4</a:t>
            </a:r>
            <a:r>
              <a:rPr lang="en-US" altLang="en-US" b="0" baseline="30000"/>
              <a:t>+</a:t>
            </a:r>
            <a:r>
              <a:rPr lang="en-US" altLang="en-US" b="0"/>
              <a:t> T cells among children. To exclude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501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204, Issue 4, 15 August 2011, Pages 645–653,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https://doi.org/10.1093/infdis/jir340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A, percentage frequencies of memory CD4</a:t>
            </a:r>
            <a:r>
              <a:rPr lang="en-US" altLang="en-US" b="0" baseline="30000"/>
              <a:t>+</a:t>
            </a:r>
            <a:r>
              <a:rPr lang="en-US" altLang="en-US" b="0"/>
              <a:t> T-cell subsets producing various cytokines (interferon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478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204, Issue 4, 15 August 2011, Pages 645–653,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https://doi.org/10.1093/infdis/jir340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A, percentage frequencies of memory CD4</a:t>
            </a:r>
            <a:r>
              <a:rPr lang="en-US" altLang="en-US" b="0" baseline="30000"/>
              <a:t>+</a:t>
            </a:r>
            <a:r>
              <a:rPr lang="en-US" altLang="en-US" b="0"/>
              <a:t> T-cell subsets producing various cytokines (interferon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345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204, Issue 4, 15 August 2011, Pages 645–653,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https://doi.org/10.1093/infdis/jir340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A, comparison of immunoglobulin (Ig) G responses to 5 pneumococcal protein antigens (Phtd, LytB, PcpA, PhtE,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34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Gating strategy for enumerating cytokine-specific memory CD4+ T cells among children. To exclude ...</vt:lpstr>
      <vt:lpstr>Figure 2. A, percentage frequencies of memory CD4+ T-cell subsets producing various cytokines (interferon ...</vt:lpstr>
      <vt:lpstr>Figure 2. A, percentage frequencies of memory CD4+ T-cell subsets producing various cytokines (interferon ...</vt:lpstr>
      <vt:lpstr>Figure 3. A, comparison of immunoglobulin (Ig) G responses to 5 pneumococcal protein antigens (Phtd, LytB, PcpA, PhtE,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2024-04-27T00:36:02Z</dcterms:modified>
</cp:coreProperties>
</file>