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BE5C1F-DC5A-4C66-913C-19444CEAF67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B5164C-7290-41D9-B26F-DA8F6C5FFA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Dynamic effect of each structural shock in the model economy. The figure plots the 5th (dashed), 50th (thick) and 95th (dashed) percentiles of the distribution of the responses of each variable to the indicated structural shock at different monthly horizons. The responses are computed by carrying out a Monte Carlo simulation on the parameters of the theoretical model. The simulation is based on 1,000 draws. The model parameters are allowed to vary over the ranges reported in Table 1. “Real oil price” is the ratio between the oil price and the US CPI.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by the European Economic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7A2F5B-F258-4ED0-8B9F-C2AECB0BF2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Estimated effects of fundamental shocks. The figure plots the 16th (dashed), 50th (thick), and 84th (dashed) percentiles of the distribution of responses at each monthly horizon. The “Real oil price” is the ratio between the oil price and the US CPI.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by the European Economic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7A2F5B-F258-4ED0-8B9F-C2AECB0BF2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Variance decomposition. The figure plots the 16th (dashed), 50th (solid) and 84th (dashed) percentiles of the distribution of the variance explained by each structural shock at each monthly horizon. The “Real oil price” is the ratio between the oil price and the US CPI.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by the European Economic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7A2F5B-F258-4ED0-8B9F-C2AECB0BF2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Historical decomposition. The thin line denotes the real oil price (or the US industrial production), in deviation from the baseline. The bars in each panel denote the component of the series accounted for by each structural shock. The “Real oil price” is the ratio between the oil price and the US CPI.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by the European Economic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7A2F5B-F258-4ED0-8B9F-C2AECB0BF2D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Impulse response in a scheme that allows for oil-market-specific demand shocks, showing the 16th (dashed), 50th (solid), and 84th (dashed) percentiles of the IRFs distribution. The “Real oil price” is the ratio between the oil price and the US CPI.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by the European Economic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7A2F5B-F258-4ED0-8B9F-C2AECB0BF2D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42-4774.2012.01079.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42-4774.2012.01079.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42-4774.2012.01079.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42-4774.2012.01079.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42-4774.2012.01079.x"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the European Economic Association</a:t>
            </a:r>
            <a:r>
              <a:rPr lang="en-US" altLang="en-US" sz="1000">
                <a:solidFill>
                  <a:srgbClr val="333333"/>
                </a:solidFill>
              </a:rPr>
              <a:t>, Volume 10, Issue 5, 1 October 2012, Pages 1059–1083, </a:t>
            </a:r>
            <a:r>
              <a:rPr lang="en-US" altLang="en-US" sz="1000">
                <a:solidFill>
                  <a:srgbClr val="333333"/>
                </a:solidFill>
                <a:hlinkClick r:id="rId3"/>
              </a:rPr>
              <a:t>https://doi.org/10.1111/j.1542-4774.2012.01079.x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Dynamic effect of each structural shock in the model economy. The figure plots the 5th (dashed), 50th (thick)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0848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the European Economic Association</a:t>
            </a:r>
            <a:r>
              <a:rPr lang="en-US" altLang="en-US" sz="1000">
                <a:solidFill>
                  <a:srgbClr val="333333"/>
                </a:solidFill>
              </a:rPr>
              <a:t>, Volume 10, Issue 5, 1 October 2012, Pages 1059–1083, </a:t>
            </a:r>
            <a:r>
              <a:rPr lang="en-US" altLang="en-US" sz="1000">
                <a:solidFill>
                  <a:srgbClr val="333333"/>
                </a:solidFill>
                <a:hlinkClick r:id="rId3"/>
              </a:rPr>
              <a:t>https://doi.org/10.1111/j.1542-4774.2012.01079.x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Estimated effects of fundamental shocks. The figure plots the 16th (dashed), 50th (thick), and 84th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13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the European Economic Association</a:t>
            </a:r>
            <a:r>
              <a:rPr lang="en-US" altLang="en-US" sz="1000">
                <a:solidFill>
                  <a:srgbClr val="333333"/>
                </a:solidFill>
              </a:rPr>
              <a:t>, Volume 10, Issue 5, 1 October 2012, Pages 1059–1083, </a:t>
            </a:r>
            <a:r>
              <a:rPr lang="en-US" altLang="en-US" sz="1000">
                <a:solidFill>
                  <a:srgbClr val="333333"/>
                </a:solidFill>
                <a:hlinkClick r:id="rId3"/>
              </a:rPr>
              <a:t>https://doi.org/10.1111/j.1542-4774.2012.01079.x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Variance decomposition. The figure plots the 16th (dashed), 50th (solid) and 84th (dashed) percentiles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58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the European Economic Association</a:t>
            </a:r>
            <a:r>
              <a:rPr lang="en-US" altLang="en-US" sz="1000">
                <a:solidFill>
                  <a:srgbClr val="333333"/>
                </a:solidFill>
              </a:rPr>
              <a:t>, Volume 10, Issue 5, 1 October 2012, Pages 1059–1083, </a:t>
            </a:r>
            <a:r>
              <a:rPr lang="en-US" altLang="en-US" sz="1000">
                <a:solidFill>
                  <a:srgbClr val="333333"/>
                </a:solidFill>
                <a:hlinkClick r:id="rId3"/>
              </a:rPr>
              <a:t>https://doi.org/10.1111/j.1542-4774.2012.01079.x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Historical decomposition. The thin line denotes the real oil price (or the US industrial production),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647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the European Economic Association</a:t>
            </a:r>
            <a:r>
              <a:rPr lang="en-US" altLang="en-US" sz="1000">
                <a:solidFill>
                  <a:srgbClr val="333333"/>
                </a:solidFill>
              </a:rPr>
              <a:t>, Volume 10, Issue 5, 1 October 2012, Pages 1059–1083, </a:t>
            </a:r>
            <a:r>
              <a:rPr lang="en-US" altLang="en-US" sz="1000">
                <a:solidFill>
                  <a:srgbClr val="333333"/>
                </a:solidFill>
                <a:hlinkClick r:id="rId3"/>
              </a:rPr>
              <a:t>https://doi.org/10.1111/j.1542-4774.2012.01079.x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Impulse response in a scheme that allows for oil-market-specific demand shocks, showing the 16th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38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Dynamic effect of each structural shock in the model economy. The figure plots the 5th (dashed), 50th (thick) ...</vt:lpstr>
      <vt:lpstr>Figure 2 Estimated effects of fundamental shocks. The figure plots the 16th (dashed), 50th (thick), and 84th (dashed) ...</vt:lpstr>
      <vt:lpstr>Figure 3 Variance decomposition. The figure plots the 16th (dashed), 50th (solid) and 84th (dashed) percentiles of the ...</vt:lpstr>
      <vt:lpstr>Figure 4 Historical decomposition. The thin line denotes the real oil price (or the US industrial production), in ...</vt:lpstr>
      <vt:lpstr>Figure 5 Impulse response in a scheme that allows for oil-market-specific demand shocks, showing the 16th (dashed),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2024-04-26T11:37:23Z</dcterms:modified>
</cp:coreProperties>
</file>