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99EBD-008F-4BF7-97F6-79D1A2F344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4B00A9-BF77-4D7A-9D8F-5A473AD4EE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E8DFBC-62C2-4A73-8184-209F05B80F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2024-04-26T01:13:58Z</dcterms:modified>
</cp:coreProperties>
</file>