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B12434-4B54-46AB-90C3-B48785F209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386021-D8A2-4B75-A124-76F6ADA38B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Track-wise (hodotopic) lesion-deficit analysis. (a) Percentages of patients with and without left spatial neglect, with disconnection of each of the examined white matter tracts. (b) Percentage of hemianopic patients and patients without visual field defects, with disconnection of each of the examined white matter tracts. (c) The performance on the line bisection task (mean deviation with 95% confidence intervals) for patients with or without disconnection of each of the examined white matter tracts. (d) The performance on the letter cancellation task (mean omissions with 95% confidence intervals) for patients with or without disconnection of each of the examined white matter tracts. *Tracts significantly involved when covarying out the presence of chronic neglect and the lesion size. Only results that survived Bonferroni correction are reported.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5D5179-B1D5-486B-B4AA-DE25338C23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691–706, </a:t>
            </a:r>
            <a:r>
              <a:rPr lang="en-US" altLang="en-US" sz="1000">
                <a:solidFill>
                  <a:srgbClr val="333333"/>
                </a:solidFill>
                <a:hlinkClick r:id="rId3"/>
              </a:rPr>
              <a:t>https://doi.org/10.1093/cercor/bhs351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Track-wise (hodotopic) lesion-deficit analysis. (a) Percentages of patients with and without left spatial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Track-wise (hodotopic) lesion-deficit analysis. (a) Percentages of patients with and without left spatial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2024-04-27T03:56:00Z</dcterms:modified>
</cp:coreProperties>
</file>