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A1A84B-D275-4770-8250-DF06E05F83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3723A-4090-4452-BD5B-E582BCBD7E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TSP of human-specific miR-183 MRE induces S-phase progression only in hsa ONS-76 cells. Hsa ONS-76 and mmu C17-2 cells were transfected with 30 nM of either TSP-NEG control, conserved TSP1-183 or human-specific TSP2-183. Prior to harvest, cells were pulsed with BrdU for 30 min under proliferating conditions and processed to determine BrdU incorporation (A488, y-axis) and DNA content (PI-A, x-axis). (A) Representative BrdU/PI dot plots are shown, and quadrant statistics for three replicate experiments are displayed on the dot plots (mean ± SEM of three experiments). (B) Hsa ONS-76 cells displayed significant increase in relative BrdU-positive S-phase cells upon overexpression of TSP2-183 relative to TSP-NEG, while (C) mmu C17-2 cells displayed no significant change. Bars represent mean ± SEM,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3ADC4-67E0-4D47-8BD0-405F9CE2E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2593–2603,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TSP of human-specific miR-183 MRE induces S-phase progression only in hsa ONS-76 cells. Hsa ONS-76 and mmu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TSP of human-specific miR-183 MRE induces S-phase progression only in hsa ONS-76 cells. Hsa ONS-76 and mmu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2024-05-01T21:53:34Z</dcterms:modified>
</cp:coreProperties>
</file>