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39D2A-3064-4EA1-A3B7-D55ADA778C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24485F-AEDA-455E-822A-E7DCB62F1B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diagram depicting a coronal section of the rat brain (3.00 mm posterior to bregma; Paxinos and Watson, 1998) showing electrode placements in the BLA.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ACDB4F-675B-4A80-AC58-F939C9C9ED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2433–2441,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diagram depicting a coronal section of the rat brain (3.00 mm posterior to bregma; Paxinos and Watson,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diagram depicting a coronal section of the rat brain (3.00 mm posterior to bregma; Paxinos and Watson,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2024-04-26T11:39:15Z</dcterms:modified>
</cp:coreProperties>
</file>